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DM San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4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75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66480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Updating Records with PHP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64212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guide covers the process of updating records in a database using PHP, a powerful language for web development. It encompasses essential steps and considerations for effective data manipulation.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92597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                                                                                   B.SWATHI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651641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                                                                                  Bsc.CS(III)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" y="971669"/>
            <a:ext cx="7762875" cy="1298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Database Management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90562" y="2787491"/>
            <a:ext cx="443865" cy="44386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0817" y="2853571"/>
            <a:ext cx="183237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331714" y="2787491"/>
            <a:ext cx="280011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Organization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31714" y="3230404"/>
            <a:ext cx="3141702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management is a crucial aspect of web development, ensuring structured organization and efficient retrieval of data.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0703" y="2787491"/>
            <a:ext cx="443865" cy="44386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2500" y="2853571"/>
            <a:ext cx="26015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311854" y="2787491"/>
            <a:ext cx="3141702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Relational Databases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11854" y="3554968"/>
            <a:ext cx="3141702" cy="157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Relational databases, such as MySQL, are widely used, storing data in interconnected tables for efficient querying and manipulation.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90562" y="5552361"/>
            <a:ext cx="443865" cy="44386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5216" y="5618440"/>
            <a:ext cx="27443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331714" y="5552361"/>
            <a:ext cx="25962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Language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31714" y="5995273"/>
            <a:ext cx="3141702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Structured Query Language (SQL) is the standard language used to communicate with and manage relational databases.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4670703" y="5552361"/>
            <a:ext cx="443865" cy="44386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748689" y="5618440"/>
            <a:ext cx="2878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5311854" y="5552361"/>
            <a:ext cx="25962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PHP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11854" y="5995273"/>
            <a:ext cx="3141702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PHP, a popular web scripting language, seamlessly integrates with databases, enabling dynamic data interaction.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93435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Connecting to the Database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37064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Credentials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a connection to the database by providing essential credentials, such as hostname, username, password, and database name.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31286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Connection Object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database connection object using PHP's mysqli_connect() function, storing the connection details within the object.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error handling to identify and address any issues during the connection process, ensuring seamless database interaction.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208" y="586026"/>
            <a:ext cx="7652385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Retrieving Existing Records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08" y="2307431"/>
            <a:ext cx="1065490" cy="19271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7262" y="2520434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Query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17262" y="2998589"/>
            <a:ext cx="6267331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Compose a SQL query to retrieve specific records from the database, using the SELECT statement, specifying the desired columns and conditions.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08" y="4234577"/>
            <a:ext cx="1065490" cy="17048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7262" y="4447580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Execute Query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17262" y="4925735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Execute the SQL query using the mysqli_query() function, sending the query to the database and retrieving the results.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208" y="5939433"/>
            <a:ext cx="1065490" cy="17048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7262" y="6152436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 Set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17262" y="6630591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database returns a result set containing the retrieved records, which can be accessed and processed using PHP.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696" y="609481"/>
            <a:ext cx="6598920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Modifying Record Data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08182" y="1503402"/>
            <a:ext cx="22860" cy="6116598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606719" y="1911787"/>
            <a:ext cx="653296" cy="22860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209645" y="1713309"/>
            <a:ext cx="419933" cy="4199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32875" y="1775817"/>
            <a:ext cx="17335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446288" y="1689973"/>
            <a:ext cx="333029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 Target Record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446288" y="2108835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the record to modify by using a unique identifier, such as a primary key, or by applying specific criteria.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6719" y="3487579"/>
            <a:ext cx="653296" cy="22860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209645" y="3289102"/>
            <a:ext cx="419933" cy="4199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96561" y="3351609"/>
            <a:ext cx="24610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446288" y="3265765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Update Values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446288" y="3684627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Specify the new values for the fields to update within the SQL statement, using the UPDATE statement and SET clause.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06719" y="5063371"/>
            <a:ext cx="653296" cy="22860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9645" y="4864894"/>
            <a:ext cx="419933" cy="4199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9774" y="4927402"/>
            <a:ext cx="2596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446288" y="4841558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Execute Update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446288" y="5260419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Execute the update query using the mysqli_query() function, applying the changes to the database.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06719" y="6639163"/>
            <a:ext cx="653296" cy="22860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9645" y="6440686"/>
            <a:ext cx="419933" cy="4199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83464" y="6503194"/>
            <a:ext cx="2722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7446288" y="6417350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Confirm Update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446288" y="6836212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Confirm the successful update by checking for errors and potentially retrieving the updated record to verify the changes.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131" y="1208365"/>
            <a:ext cx="7189351" cy="66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Updating the Database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1131" y="2172653"/>
            <a:ext cx="3766661" cy="2158008"/>
          </a:xfrm>
          <a:prstGeom prst="roundRect">
            <a:avLst>
              <a:gd name="adj" fmla="val 391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0086" y="2381607"/>
            <a:ext cx="2777966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Consistency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00086" y="2833449"/>
            <a:ext cx="3348752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data integrity by updating records accurately, maintaining consistency across the database.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127" y="2172653"/>
            <a:ext cx="3766661" cy="2158008"/>
          </a:xfrm>
          <a:prstGeom prst="roundRect">
            <a:avLst>
              <a:gd name="adj" fmla="val 391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8082" y="2381607"/>
            <a:ext cx="300180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Security Measures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8082" y="2833449"/>
            <a:ext cx="3348752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security measures to prevent unauthorized access or manipulation of data, safeguarding the integrity of the database.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1131" y="4531995"/>
            <a:ext cx="3766661" cy="2489121"/>
          </a:xfrm>
          <a:prstGeom prst="roundRect">
            <a:avLst>
              <a:gd name="adj" fmla="val 33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00086" y="4740950"/>
            <a:ext cx="3348752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Transaction Management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00086" y="5523905"/>
            <a:ext cx="3348752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transactions to ensure that multiple updates are performed as a single atomic unit, maintaining database consistency.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9127" y="4531995"/>
            <a:ext cx="3766661" cy="2489121"/>
          </a:xfrm>
          <a:prstGeom prst="roundRect">
            <a:avLst>
              <a:gd name="adj" fmla="val 33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68082" y="4740950"/>
            <a:ext cx="266426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Regular Backups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68082" y="5192792"/>
            <a:ext cx="3348752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regular backups of the database to prevent data loss and enable recovery in case of unexpected events.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698897"/>
            <a:ext cx="7739777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Handling Form Submissions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88512" y="2319457"/>
            <a:ext cx="7739777" cy="5211128"/>
          </a:xfrm>
          <a:prstGeom prst="roundRect">
            <a:avLst>
              <a:gd name="adj" fmla="val 16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6132" y="2327077"/>
            <a:ext cx="7724537" cy="1218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96633" y="2454950"/>
            <a:ext cx="345745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 Submission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62711" y="2454950"/>
            <a:ext cx="345745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 user input submitted through a form, typically using the POST method.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6132" y="3545800"/>
            <a:ext cx="7724537" cy="12187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96633" y="3673673"/>
            <a:ext cx="345745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Validation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262711" y="3673673"/>
            <a:ext cx="345745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 the submitted data to ensure its accuracy, format, and compliance with predefined rules.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6132" y="4764524"/>
            <a:ext cx="7724537" cy="1218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96633" y="4892397"/>
            <a:ext cx="345745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Update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62711" y="4892397"/>
            <a:ext cx="345745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 a database update query based on the validated input data, modifying the corresponding record.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96132" y="5983248"/>
            <a:ext cx="7724537" cy="1539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396633" y="6111121"/>
            <a:ext cx="345745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Feedback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262711" y="6111121"/>
            <a:ext cx="3457456" cy="128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appropriate feedback to the user, confirming the successful update or indicating any errors encountered.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61147"/>
            <a:ext cx="98167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 Handling and Validation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49877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256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Errors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5743099"/>
            <a:ext cx="303466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database errors gracefully, providing meaningful error messages and preventing application crashes.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96" y="449877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7896" y="5256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17896" y="5743099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 user input to prevent invalid data from being inserted into the database, maintaining data integrity.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601" y="449877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601" y="5256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Security Checks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77601" y="5743099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security checks to prevent SQL injection attacks, protecting the database from malicious manipulation.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307" y="4498777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307" y="5256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Debugging Tools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7307" y="5743099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debugging tools to identify and resolve errors efficiently, ensuring smooth database interaction.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417" y="887254"/>
            <a:ext cx="7725966" cy="1332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Best Practices and Conclusion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5417" y="2751773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9243" y="2819638"/>
            <a:ext cx="188119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853714" y="2751773"/>
            <a:ext cx="294548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 Optimization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853714" y="3206353"/>
            <a:ext cx="3103483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SQL queries for efficiency, reducing database load and improving performance.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722" y="2751773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4020" y="2819638"/>
            <a:ext cx="26705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18019" y="2751773"/>
            <a:ext cx="3071574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Normalization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818019" y="3206353"/>
            <a:ext cx="3103483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data normalization techniques to minimize data redundancy and improve database efficiency.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5417" y="4933593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82333" y="5001458"/>
            <a:ext cx="28182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853714" y="4933593"/>
            <a:ext cx="298287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Security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53714" y="5388173"/>
            <a:ext cx="3103483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database security by implementing strong passwords, access control mechanisms, and regular security audits.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722" y="4933593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39851" y="5001458"/>
            <a:ext cx="295513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818019" y="4933593"/>
            <a:ext cx="3103483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Regular Maintenance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818019" y="5721310"/>
            <a:ext cx="3103483" cy="162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 regular database maintenance tasks, such as cleaning up unused data, optimizing database structure, and applying updates.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698</Words>
  <Application>Microsoft Office PowerPoint</Application>
  <PresentationFormat>Custom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Dela Gothic One</vt:lpstr>
      <vt:lpstr>DM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 Lab</cp:lastModifiedBy>
  <cp:revision>1</cp:revision>
  <dcterms:created xsi:type="dcterms:W3CDTF">2024-09-20T09:01:07Z</dcterms:created>
  <dcterms:modified xsi:type="dcterms:W3CDTF">2024-09-20T09:03:40Z</dcterms:modified>
</cp:coreProperties>
</file>